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5" d="100"/>
          <a:sy n="45" d="100"/>
        </p:scale>
        <p:origin x="-2694" y="-9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6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4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62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6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1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4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0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88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600200" y="-762000"/>
            <a:ext cx="12788053" cy="8991601"/>
            <a:chOff x="-609600" y="228600"/>
            <a:chExt cx="9753600" cy="6858001"/>
          </a:xfrm>
        </p:grpSpPr>
        <p:pic>
          <p:nvPicPr>
            <p:cNvPr id="1026" name="Picture 2" descr="C:\Users\Matt\Documents\GitHub\Touhou\wallpaper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81"/>
            <a:stretch/>
          </p:blipFill>
          <p:spPr bwMode="auto">
            <a:xfrm>
              <a:off x="-609600" y="377190"/>
              <a:ext cx="9753600" cy="6709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-609600" y="228600"/>
              <a:ext cx="9753600" cy="6400800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50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-609600" y="4343400"/>
              <a:ext cx="9753600" cy="2133600"/>
            </a:xfrm>
            <a:prstGeom prst="rect">
              <a:avLst/>
            </a:prstGeom>
            <a:gradFill flip="none" rotWithShape="1">
              <a:gsLst>
                <a:gs pos="50000">
                  <a:srgbClr val="4A4A4A">
                    <a:alpha val="0"/>
                  </a:srgbClr>
                </a:gs>
                <a:gs pos="0">
                  <a:schemeClr val="tx1">
                    <a:tint val="66000"/>
                    <a:satMod val="160000"/>
                    <a:alpha val="0"/>
                  </a:schemeClr>
                </a:gs>
                <a:gs pos="69000">
                  <a:schemeClr val="tx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-457200" y="4751070"/>
              <a:ext cx="7696200" cy="21336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  <a:alpha val="0"/>
                  </a:schemeClr>
                </a:gs>
                <a:gs pos="69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861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-1219200" y="-533400"/>
            <a:ext cx="12062460" cy="82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tt\Documents\GitHub\Touhou\3943_utsuho_reiuji_touhou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20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600" y="-2987528"/>
            <a:ext cx="16716375" cy="98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99" y="1466697"/>
            <a:ext cx="7162800" cy="72201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3657600" y="4219574"/>
            <a:ext cx="16687800" cy="2667000"/>
          </a:xfrm>
          <a:prstGeom prst="rect">
            <a:avLst/>
          </a:prstGeom>
          <a:gradFill flip="none" rotWithShape="1">
            <a:gsLst>
              <a:gs pos="70000">
                <a:schemeClr val="tx1"/>
              </a:gs>
              <a:gs pos="0">
                <a:schemeClr val="tx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9273" y="-2133600"/>
            <a:ext cx="9786654" cy="62170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kern="100" cap="small" spc="3000" dirty="0" smtClean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gradFill flip="none" rotWithShape="1">
                  <a:gsLst>
                    <a:gs pos="45000">
                      <a:srgbClr val="DCDDDF">
                        <a:lumMod val="75000"/>
                      </a:srgbClr>
                    </a:gs>
                    <a:gs pos="0">
                      <a:schemeClr val="accent1">
                        <a:satMod val="200000"/>
                        <a:tint val="3000"/>
                        <a:shade val="30000"/>
                        <a:satMod val="115000"/>
                      </a:schemeClr>
                    </a:gs>
                    <a:gs pos="40000">
                      <a:schemeClr val="accent1">
                        <a:satMod val="200000"/>
                        <a:tint val="3000"/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atMod val="200000"/>
                        <a:tint val="3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itchFamily="18" charset="0"/>
              </a:rPr>
              <a:t>The</a:t>
            </a:r>
          </a:p>
          <a:p>
            <a:pPr algn="ctr"/>
            <a:r>
              <a:rPr lang="en-US" sz="16600" kern="100" cap="small" spc="3000" dirty="0" smtClean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gradFill flip="none" rotWithShape="1">
                  <a:gsLst>
                    <a:gs pos="45000">
                      <a:srgbClr val="DCDDDF">
                        <a:lumMod val="75000"/>
                      </a:srgbClr>
                    </a:gs>
                    <a:gs pos="0">
                      <a:schemeClr val="accent1">
                        <a:satMod val="200000"/>
                        <a:tint val="3000"/>
                        <a:shade val="30000"/>
                        <a:satMod val="115000"/>
                      </a:schemeClr>
                    </a:gs>
                    <a:gs pos="40000">
                      <a:schemeClr val="accent1">
                        <a:satMod val="200000"/>
                        <a:tint val="3000"/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atMod val="200000"/>
                        <a:tint val="3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itchFamily="18" charset="0"/>
              </a:rPr>
              <a:t>Touhou</a:t>
            </a:r>
          </a:p>
          <a:p>
            <a:pPr algn="ctr"/>
            <a:r>
              <a:rPr lang="en-US" sz="16600" kern="100" cap="small" spc="3000" dirty="0" smtClean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gradFill flip="none" rotWithShape="1">
                  <a:gsLst>
                    <a:gs pos="45000">
                      <a:srgbClr val="DCDDDF">
                        <a:lumMod val="75000"/>
                      </a:srgbClr>
                    </a:gs>
                    <a:gs pos="0">
                      <a:schemeClr val="accent1">
                        <a:satMod val="200000"/>
                        <a:tint val="3000"/>
                        <a:shade val="30000"/>
                        <a:satMod val="115000"/>
                      </a:schemeClr>
                    </a:gs>
                    <a:gs pos="40000">
                      <a:schemeClr val="accent1">
                        <a:satMod val="200000"/>
                        <a:tint val="3000"/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atMod val="200000"/>
                        <a:tint val="3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itchFamily="18" charset="0"/>
              </a:rPr>
              <a:t>Project</a:t>
            </a:r>
            <a:endParaRPr lang="en-US" sz="16600" kern="100" cap="small" spc="3000" dirty="0">
              <a:ln w="900" cmpd="sng">
                <a:solidFill>
                  <a:schemeClr val="bg1">
                    <a:alpha val="55000"/>
                  </a:schemeClr>
                </a:solidFill>
                <a:prstDash val="solid"/>
              </a:ln>
              <a:gradFill flip="none" rotWithShape="1">
                <a:gsLst>
                  <a:gs pos="45000">
                    <a:srgbClr val="DCDDDF">
                      <a:lumMod val="75000"/>
                    </a:srgbClr>
                  </a:gs>
                  <a:gs pos="0">
                    <a:schemeClr val="accent1">
                      <a:satMod val="200000"/>
                      <a:tint val="3000"/>
                      <a:shade val="30000"/>
                      <a:satMod val="115000"/>
                    </a:schemeClr>
                  </a:gs>
                  <a:gs pos="40000">
                    <a:schemeClr val="accent1">
                      <a:satMod val="200000"/>
                      <a:tint val="3000"/>
                      <a:shade val="67500"/>
                      <a:satMod val="115000"/>
                    </a:schemeClr>
                  </a:gs>
                  <a:gs pos="100000">
                    <a:schemeClr val="accent1">
                      <a:satMod val="200000"/>
                      <a:tint val="3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aramond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12338" y="4419600"/>
            <a:ext cx="542052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spc="2000" dirty="0" smtClean="0">
                <a:ln w="900" cmpd="sng">
                  <a:solidFill>
                    <a:schemeClr val="accent6">
                      <a:alpha val="55000"/>
                    </a:schemeClr>
                  </a:solidFill>
                  <a:prstDash val="solid"/>
                </a:ln>
                <a:gradFill flip="none" rotWithShape="1">
                  <a:gsLst>
                    <a:gs pos="45000">
                      <a:srgbClr val="DCDDDF">
                        <a:lumMod val="75000"/>
                      </a:srgbClr>
                    </a:gs>
                    <a:gs pos="0">
                      <a:schemeClr val="accent1">
                        <a:satMod val="200000"/>
                        <a:tint val="3000"/>
                        <a:shade val="30000"/>
                        <a:satMod val="115000"/>
                      </a:schemeClr>
                    </a:gs>
                    <a:gs pos="40000">
                      <a:schemeClr val="accent1">
                        <a:satMod val="200000"/>
                        <a:tint val="3000"/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atMod val="200000"/>
                        <a:tint val="3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itchFamily="18" charset="0"/>
              </a:rPr>
              <a:t>Team Oracle</a:t>
            </a:r>
            <a:endParaRPr lang="en-US" sz="3600" spc="2000" dirty="0">
              <a:ln w="900" cmpd="sng">
                <a:solidFill>
                  <a:schemeClr val="accent6">
                    <a:alpha val="55000"/>
                  </a:schemeClr>
                </a:solidFill>
                <a:prstDash val="solid"/>
              </a:ln>
              <a:gradFill flip="none" rotWithShape="1">
                <a:gsLst>
                  <a:gs pos="45000">
                    <a:srgbClr val="DCDDDF">
                      <a:lumMod val="75000"/>
                    </a:srgbClr>
                  </a:gs>
                  <a:gs pos="0">
                    <a:schemeClr val="accent1">
                      <a:satMod val="200000"/>
                      <a:tint val="3000"/>
                      <a:shade val="30000"/>
                      <a:satMod val="115000"/>
                    </a:schemeClr>
                  </a:gs>
                  <a:gs pos="40000">
                    <a:schemeClr val="accent1">
                      <a:satMod val="200000"/>
                      <a:tint val="3000"/>
                      <a:shade val="67500"/>
                      <a:satMod val="115000"/>
                    </a:schemeClr>
                  </a:gs>
                  <a:gs pos="100000">
                    <a:schemeClr val="accent1">
                      <a:satMod val="200000"/>
                      <a:tint val="3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Caslo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91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5</Words>
  <Application>Microsoft Office PowerPoint</Application>
  <PresentationFormat>On-screen Show (4:3)</PresentationFormat>
  <Paragraphs>4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</dc:creator>
  <cp:lastModifiedBy>Matt</cp:lastModifiedBy>
  <cp:revision>4</cp:revision>
  <dcterms:created xsi:type="dcterms:W3CDTF">2013-03-03T17:19:06Z</dcterms:created>
  <dcterms:modified xsi:type="dcterms:W3CDTF">2013-03-03T18:14:54Z</dcterms:modified>
</cp:coreProperties>
</file>